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5" r:id="rId5"/>
    <p:sldId id="278" r:id="rId6"/>
    <p:sldId id="279" r:id="rId7"/>
    <p:sldId id="282" r:id="rId8"/>
    <p:sldId id="280" r:id="rId9"/>
    <p:sldId id="264" r:id="rId10"/>
    <p:sldId id="281" r:id="rId11"/>
    <p:sldId id="276" r:id="rId12"/>
    <p:sldId id="283" r:id="rId13"/>
    <p:sldId id="284" r:id="rId14"/>
    <p:sldId id="286" r:id="rId15"/>
    <p:sldId id="285" r:id="rId16"/>
    <p:sldId id="266" r:id="rId17"/>
    <p:sldId id="287" r:id="rId18"/>
    <p:sldId id="268" r:id="rId19"/>
    <p:sldId id="267" r:id="rId20"/>
    <p:sldId id="288" r:id="rId21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BC47C-2DD6-43E5-93F5-E3521D7E7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9914D8-E536-4128-8C0E-F2D4813A1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9AFBAE-70E5-4917-90F0-196854ED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B8728-2873-469F-95BA-FAF5324B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A4D5E-7762-4867-AB20-6B5860CB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745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0D962-02DE-4A51-8A6B-87BD778D1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04934-5A62-4372-816A-4067482D1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D28CAE-F742-4DCE-BF12-96831552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190EF6-A944-4595-8014-C99C0D24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3A1D18-68D1-4449-A4EA-CE8846BF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7866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E2EF64-6421-4AE5-84B7-BE8C001F2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CB0BD1-5BF0-499A-9A92-10376ED609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43AB7-BEDC-4C69-B847-B4CA20C62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719DB-C972-4CEC-B773-BB641DF49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EF28FF-0AF0-423C-97A4-6B143C1C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7504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4221E-66DA-4ABD-AF29-8E3978AD3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962C2D-D071-49CF-97FA-62092F878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9FF96-69DD-4E99-83D9-1C7BC384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4967F-D08B-4A20-A26A-1809B3FB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965A3-31DD-433D-BC41-E0A9AB31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5655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DE2461-66A4-408C-9114-20DCDA82A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6C5E0-35CF-4160-86A7-70AA28EB6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C79BB-0D9A-4FB0-AD7B-F309CFCEB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43BC44-0ADB-4841-AFC3-7671B89D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D0094F-FA65-4DA8-871E-24CE4FD7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73082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4FEDD-B934-4D7E-8B7B-7D02B57C2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6895B-F3E7-4CD5-8598-71252C18D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2CFC3D-2D94-4807-AF0C-9F4191D626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6831D1-552C-4B79-AE27-68492B5E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DBE628-992C-4ABD-AB5A-9FF6A2ED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DF239-9996-4A97-BD25-011B3134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9810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DC23C-3EA4-491E-87E2-BC135757F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D55FA-046F-4536-B836-F950F8BBE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436686-D58A-4759-B0EC-890CD6881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74D4FC-22BA-420E-A41B-C9109E59C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CB796AD-BBD9-4FFA-AF13-0ED047019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44A2F4-78AC-41FF-88C0-A1C1E2F8D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21DE6C-44EC-4CF1-A475-3DADEAF2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4368EA-9B7B-44BC-A51B-50B4A028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3792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7830-750B-47EE-9DE4-FBF90E3F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8C37D5-4D52-4964-AB68-62C6A492B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F2BF76-4E01-4E8C-8DCE-BE954F16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A1A18C-FEB5-4057-93CA-36647200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5424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0DC7ED-C9AA-4FC8-8431-1BB4C78F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4F5347-3188-4A2F-B5B9-2395D5C15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F3CADD-AF31-482F-B51A-34A0D76D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7264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9F9B64-DA67-4040-B80E-E7278A27B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1AE9ED-9978-4F30-A385-213C9BD76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F299C-B4A3-4603-9E93-0CE5FA513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7F501F-01BD-4589-A3F3-0364CA4E7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8BE064-9367-4CB0-B360-DE597C48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774396-A0CC-4AF1-B7AF-6EACF51C2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2722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2E456-9BA3-47E5-AD67-6B68E3F5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5CA56B-BFD9-45D8-87E1-9DF6AD174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E46AF48-45CB-4237-812E-C465DA65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28730-72F8-4810-B959-B269DCDE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B4F50-0110-40EE-9698-6997B4FB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9E3E46-EF55-4B89-8AAE-85E11C8A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537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27E35-8F3C-43F9-B718-121F72633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017F7F-B22C-47DD-B5D1-868467259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536906-D97A-4198-BD56-CF788EEBA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8B467-9C9D-4E29-AE08-572D385E97B7}" type="datetimeFigureOut">
              <a:rPr lang="ru-KZ" smtClean="0"/>
              <a:t>16.11.2022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BCDF3-0792-4F9F-8F0B-FF0A4E937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7F05D6-5448-4C00-8886-8A415A1F6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3E05C-82C8-4DD2-AAB5-C9CAA262DAC1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3833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tm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mp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849C21-54C2-46D9-BB74-8993DF5972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00E74A-A114-4721-8698-94DABFAAA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B56F9D-BCA3-4996-AF4A-2C3FD219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D4DDF74-3E43-470D-B03C-539FB0B1A345}"/>
              </a:ext>
            </a:extLst>
          </p:cNvPr>
          <p:cNvSpPr/>
          <p:nvPr/>
        </p:nvSpPr>
        <p:spPr>
          <a:xfrm>
            <a:off x="4021667" y="5494866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«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Әке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жүрегі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таудан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үлкен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,</a:t>
            </a:r>
            <a:br>
              <a:rPr lang="ru-RU" sz="2400" b="1" cap="all" dirty="0">
                <a:solidFill>
                  <a:schemeClr val="bg1"/>
                </a:solidFill>
              </a:rPr>
            </a:b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Ана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жүрегі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теңізден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 </a:t>
            </a:r>
            <a:r>
              <a:rPr lang="ru-RU" sz="2400" b="1" cap="all" dirty="0" err="1">
                <a:solidFill>
                  <a:schemeClr val="bg1"/>
                </a:solidFill>
                <a:latin typeface="Open Sans"/>
              </a:rPr>
              <a:t>терең</a:t>
            </a:r>
            <a:r>
              <a:rPr lang="ru-RU" sz="2400" b="1" cap="all" dirty="0">
                <a:solidFill>
                  <a:schemeClr val="bg1"/>
                </a:solidFill>
                <a:latin typeface="Open Sans"/>
              </a:rPr>
              <a:t>»</a:t>
            </a:r>
            <a:endParaRPr lang="ru-KZ" sz="2400" b="1" cap="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4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066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 региональные и республиканские форумы отцов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7536D-499E-43D5-9000-7B9CF8BD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4387" y="3848055"/>
            <a:ext cx="3930099" cy="27987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E2E8F3-1641-4D5A-8E23-7C6B81645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" y="1992966"/>
            <a:ext cx="6516427" cy="4653815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6A83C6A-59D8-4334-9879-234E1E34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92" y="1469547"/>
            <a:ext cx="3063020" cy="222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018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40360" y="1429280"/>
            <a:ext cx="11328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8B70D7-7005-41F5-AFCD-8C141221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7" y="2459349"/>
            <a:ext cx="3513189" cy="35131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82C11D-505A-454D-B1C4-9A4F1E7D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143" y="1573850"/>
            <a:ext cx="3513189" cy="24139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A01DAD-56E4-401E-AB82-68BE1709A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6143" y="4266635"/>
            <a:ext cx="3536958" cy="22102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3E5DFF-E1A5-46C6-9B65-C1AD67966F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816" y="2627924"/>
            <a:ext cx="3513189" cy="35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48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40360" y="1429280"/>
            <a:ext cx="11328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  <a:r>
              <a:rPr lang="en-US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D3EAED-75EE-4C30-B062-909094B3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916" y="1421708"/>
            <a:ext cx="3293716" cy="52172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F3B060-7C1D-4F6F-BBAC-60F2D7A36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70" y="2346161"/>
            <a:ext cx="2800136" cy="42927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45178CC-24D6-4F28-B0F0-B474D37F6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562" y="1540593"/>
            <a:ext cx="3823771" cy="50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3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40360" y="1429280"/>
            <a:ext cx="11328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6DA2B0-6EF1-48B2-8712-E99E8ED51B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" r="1613" b="19017"/>
          <a:stretch/>
        </p:blipFill>
        <p:spPr>
          <a:xfrm>
            <a:off x="340360" y="2154012"/>
            <a:ext cx="6085840" cy="37911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EA85B9-BE2D-4CBC-ADDD-6A3047F76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51" y="2154012"/>
            <a:ext cx="5024785" cy="376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9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40360" y="1429280"/>
            <a:ext cx="11328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0E434E-7EA1-45D4-B9EA-BC9CFE18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4" y="1890945"/>
            <a:ext cx="6407481" cy="42716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A784-7215-400E-AE1E-A05ECBDE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240" y="4152105"/>
            <a:ext cx="3829845" cy="25532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DDF787-A61A-49B3-B2E3-BB89A6A01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7240" y="1478228"/>
            <a:ext cx="3829845" cy="25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9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40360" y="1429280"/>
            <a:ext cx="11328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603AB5-0278-45F4-998D-AF7AC9B4B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7" y="2179191"/>
            <a:ext cx="5714999" cy="36723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E5CD52-1E27-4B63-93A6-33ED73E20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06" y="2179191"/>
            <a:ext cx="5612641" cy="36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6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670560" y="2055813"/>
            <a:ext cx="11328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2FC71B-568E-4976-9A76-A6F900CA4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8" y="1492838"/>
            <a:ext cx="4637816" cy="24710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1A038D-3F15-4BF8-B529-122D50502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8" y="4061752"/>
            <a:ext cx="4637816" cy="26068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AFB4A1-187C-4904-A883-E3DBAF32E0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967" y="2160012"/>
            <a:ext cx="2931721" cy="415110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CDF73F3-F8CC-4417-98A3-C3B89EDD2F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1338" y="3746501"/>
            <a:ext cx="3248662" cy="30092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2AF1EB-F99B-476F-84BE-C62C6840C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1338" y="1373196"/>
            <a:ext cx="2685170" cy="22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9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670560" y="2055813"/>
            <a:ext cx="11328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8E5A44-8D2F-4B3F-B211-BF9EC5113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5800"/>
            <a:ext cx="5931652" cy="3962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508FA0-D47C-46DA-996B-6009E8528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43" y="3312798"/>
            <a:ext cx="4894457" cy="32694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99BCBD-8BFB-45CE-8E27-754B76573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743" y="1461387"/>
            <a:ext cx="3158638" cy="174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41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9880FC-CD3B-4A82-9ACC-88E8A04AE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1" y="1678842"/>
            <a:ext cx="3399912" cy="48140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919389-4276-431F-B57A-FB8BE5AB1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8" t="-1" r="65085" b="-27"/>
          <a:stretch/>
        </p:blipFill>
        <p:spPr>
          <a:xfrm>
            <a:off x="4307283" y="1654950"/>
            <a:ext cx="2140454" cy="47423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8BBDF1-4F8C-4834-9AEC-393136659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491" y="1595524"/>
            <a:ext cx="5043979" cy="48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2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670560" y="2055813"/>
            <a:ext cx="1132852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  <a:r>
              <a:rPr lang="en-US" altLang="ru-RU" sz="4000" b="1" cap="all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 в разводе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 – ОДИНОЧКИ </a:t>
            </a: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ВЫПЛАТА АЛИМЕНТОВ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Семейно-бытовое насилие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СУДЕБНЫЕ ДЕЛА  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СУИЦИДЫ СРЕДИ ДЕТЕЙ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DF0559-133A-4BF7-81F2-D60EA5F5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906" y="2531216"/>
            <a:ext cx="5999890" cy="29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5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670560" y="2055813"/>
            <a:ext cx="1132852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2012 - общественное объединение  </a:t>
            </a:r>
            <a:r>
              <a:rPr lang="ru-RU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союз отцов</a:t>
            </a:r>
            <a:r>
              <a:rPr lang="ru-RU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Основатель – куаныш  </a:t>
            </a:r>
            <a:r>
              <a:rPr lang="ru-RU" altLang="ru-RU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джуматаев</a:t>
            </a:r>
            <a:r>
              <a:rPr lang="ru-RU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2020 - республиканское </a:t>
            </a:r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общественное Объединение</a:t>
            </a:r>
          </a:p>
          <a:p>
            <a:endParaRPr lang="kk-KZ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9 филиалов по казахстану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Более 100 активных отцов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k-KZ" altLang="ru-RU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Более 1000 вовлеченных отцов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18">
            <a:extLst>
              <a:ext uri="{FF2B5EF4-FFF2-40B4-BE49-F238E27FC236}">
                <a16:creationId xmlns:a16="http://schemas.microsoft.com/office/drawing/2014/main" id="{A3D94B1F-BE37-49A9-B0F4-62BFC1404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327">
            <a:off x="9197478" y="1589105"/>
            <a:ext cx="2497163" cy="28093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795DA4-116B-4876-A2A2-ED51B3867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00037">
            <a:off x="8744252" y="4296820"/>
            <a:ext cx="3120899" cy="20755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4FB459-24E0-4900-93A2-2737DA316C2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4137">
            <a:off x="5965303" y="4226799"/>
            <a:ext cx="3144608" cy="209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6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1625600" y="2269066"/>
            <a:ext cx="818726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7200" b="1" cap="all" dirty="0">
                <a:latin typeface="Arial" panose="020B0604020202020204" pitchFamily="34" charset="0"/>
                <a:cs typeface="Arial" panose="020B0604020202020204" pitchFamily="34" charset="0"/>
              </a:rPr>
              <a:t>10% своего времени </a:t>
            </a:r>
          </a:p>
          <a:p>
            <a:pPr algn="ctr"/>
            <a:r>
              <a:rPr lang="ru-RU" altLang="ru-RU" sz="7200" b="1" cap="all" dirty="0">
                <a:latin typeface="Arial" panose="020B0604020202020204" pitchFamily="34" charset="0"/>
                <a:cs typeface="Arial" panose="020B0604020202020204" pitchFamily="34" charset="0"/>
              </a:rPr>
              <a:t>Спасибо!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377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1830494" y="2055813"/>
            <a:ext cx="1051560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Цели общества</a:t>
            </a:r>
            <a:r>
              <a:rPr lang="en-US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Содействие Развитию института отцовства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повышение роли отца в семье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Укрепление традиционных семейных ценностей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Совместное воспитание и обучение детей 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Продвижение идеи осознанного отцовства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Защита прав детей и отцов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82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711073" y="1822020"/>
            <a:ext cx="113285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Мы – обычные Отцы! </a:t>
            </a:r>
            <a:r>
              <a:rPr lang="en-US" altLang="ru-RU" sz="36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Многодетные отцы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Молодые отцы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Отцы, воспитывающие особого ребенка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Отцы, воспитывающий ребенка самостоятельно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Отцы, воспитывающий усыновленного ребенка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Отцы – пенсионеры (дедушки)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kk-KZ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597DB7-C63C-48AF-B90F-EDFF7A5A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1384" y="1492187"/>
            <a:ext cx="4058856" cy="2704847"/>
          </a:xfrm>
          <a:prstGeom prst="rect">
            <a:avLst/>
          </a:prstGeom>
        </p:spPr>
      </p:pic>
      <p:pic>
        <p:nvPicPr>
          <p:cNvPr id="10" name="Объект 2">
            <a:extLst>
              <a:ext uri="{FF2B5EF4-FFF2-40B4-BE49-F238E27FC236}">
                <a16:creationId xmlns:a16="http://schemas.microsoft.com/office/drawing/2014/main" id="{3A993E38-B470-4159-89C3-9BCC500D25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8" t="21102" r="9375" b="3869"/>
          <a:stretch/>
        </p:blipFill>
        <p:spPr>
          <a:xfrm>
            <a:off x="8105039" y="4269099"/>
            <a:ext cx="3782162" cy="220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13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Советы отцов при школах </a:t>
            </a:r>
          </a:p>
          <a:p>
            <a:pPr algn="ctr"/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Совместно с </a:t>
            </a:r>
            <a:r>
              <a:rPr lang="ru-RU" altLang="ru-RU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моф</a:t>
            </a: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altLang="ru-RU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Білім</a:t>
            </a:r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– инновация» И их партнерами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A95597-9062-49AA-A2C1-396F5DF20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780" y="2246382"/>
            <a:ext cx="5864428" cy="439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9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				     Ежегодная неделя отцов  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511DE8-9FBC-4DCE-9C93-27FECF72E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5" y="1976406"/>
            <a:ext cx="3772058" cy="463386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168ABD7-B686-4875-851F-3ACA78C0C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252" y="1983174"/>
            <a:ext cx="3651495" cy="456436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3D088A1-14DD-44EF-8FA0-C5590C0DFA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" t="1573" r="4361" b="6682"/>
          <a:stretch/>
        </p:blipFill>
        <p:spPr>
          <a:xfrm>
            <a:off x="8143321" y="1983174"/>
            <a:ext cx="3743879" cy="456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04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				     Ежегодная неделя отцов  </a:t>
            </a: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B2E6AE-89A3-40CD-A2CC-60E138DDA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54" y="4339811"/>
            <a:ext cx="3885604" cy="24285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7D3346-6113-4B42-B9FB-5C3B72A60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54" y="1840756"/>
            <a:ext cx="3527892" cy="23489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BA3433-D904-4DCC-AB6F-6589A6DF4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175" y="2409378"/>
            <a:ext cx="3848789" cy="3848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08EDAB-0B9A-4F6D-B826-05DB274E5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353" y="2218140"/>
            <a:ext cx="3570427" cy="40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65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28817C-1ED6-45BF-B04A-25BE52582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86" y="1597172"/>
            <a:ext cx="4588210" cy="25226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B2874D-B855-4FAA-B95E-AB665667C6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64" y="4248735"/>
            <a:ext cx="3307095" cy="24803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EAB85-E768-46FF-9F06-34E37546E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4" y="4267429"/>
            <a:ext cx="3307095" cy="24803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4178253-3C4E-44F3-B5FD-43A04BC435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0" y="1454128"/>
            <a:ext cx="3575951" cy="26819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ABDA04F-2158-4178-872D-83CE1D64A6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759" y="4232798"/>
            <a:ext cx="3307095" cy="24803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6434A9E-A849-4896-A5FF-A18969179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70" y="1466217"/>
            <a:ext cx="3575951" cy="268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99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D21EB-BE29-4275-AAFA-B47AA1746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337CE99-8D6E-4134-B200-65B0F73039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60867"/>
            <a:ext cx="12191998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54F7DB4-AE04-43D8-9F3A-E79B51463BC9}"/>
              </a:ext>
            </a:extLst>
          </p:cNvPr>
          <p:cNvSpPr/>
          <p:nvPr/>
        </p:nvSpPr>
        <p:spPr>
          <a:xfrm>
            <a:off x="304800" y="1469547"/>
            <a:ext cx="1169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        Советы отцов при школах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altLang="ru-RU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8110E4-32AB-439E-85AE-67297F6DB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2" y="2102626"/>
            <a:ext cx="4930353" cy="3697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428783-BDA5-45FF-86B6-9CD297859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677" y="2136316"/>
            <a:ext cx="2810829" cy="37477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FF3154-7F9E-49F0-995C-8D36EFF69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945" y="1690688"/>
            <a:ext cx="3391232" cy="45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085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171</Words>
  <Application>Microsoft Office PowerPoint</Application>
  <PresentationFormat>Широкоэкранный</PresentationFormat>
  <Paragraphs>164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Султан Мусаев</dc:creator>
  <cp:lastModifiedBy>Maksutbek Aitmaganbet</cp:lastModifiedBy>
  <cp:revision>27</cp:revision>
  <dcterms:created xsi:type="dcterms:W3CDTF">2022-11-07T14:24:49Z</dcterms:created>
  <dcterms:modified xsi:type="dcterms:W3CDTF">2022-11-16T16:50:24Z</dcterms:modified>
</cp:coreProperties>
</file>